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2" r:id="rId3"/>
    <p:sldId id="333" r:id="rId4"/>
    <p:sldId id="334" r:id="rId5"/>
    <p:sldId id="33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Несинов" initials="АН" lastIdx="1" clrIdx="0">
    <p:extLst>
      <p:ext uri="{19B8F6BF-5375-455C-9EA6-DF929625EA0E}">
        <p15:presenceInfo xmlns:p15="http://schemas.microsoft.com/office/powerpoint/2012/main" userId="Александр Несин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494"/>
    <a:srgbClr val="99E5EF"/>
    <a:srgbClr val="40CDE0"/>
    <a:srgbClr val="EBF3F5"/>
    <a:srgbClr val="D92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7A68B-27C3-4B5D-97C4-B2ACD6B4D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D50EF1-44E6-413C-92BE-493A8A11E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F05E3D-B1D0-4A6A-BEAD-C3BCF884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A57A0-FC54-403E-B8A4-942772B9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736B55-F3A7-4EEA-B00A-13B3D099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2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ABC44-44E0-4D96-A61A-D64C600B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488841-AE38-4A76-8F0A-0117F15F5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0A4DA-6785-4EEA-A9A0-C95074E4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9DE83-0F45-4839-B1B0-55420FA0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84A23-E4B1-489A-9056-A8B701A7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1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AEBE87-8904-44B2-998C-1A2BF5F7F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A76B4F-7087-431F-91FA-935990923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252FE-DE45-4382-A2B9-2EC2F0A0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120E0-E2FB-4AA3-A5F4-5D4C06D0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BB6EE-1761-494F-9030-EEF1CFCD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9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306C3-FF25-4347-816C-E3F5D52F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841829"/>
            <a:ext cx="10943771" cy="8488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2CB46-8F98-4CA7-83D5-35359207E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9" y="1825625"/>
            <a:ext cx="1094377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DB090-FB74-40CB-94A7-5DC8E9F8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E887A-B4C5-48AB-B5BB-C5FEDF94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E021F-A5DE-4979-A83B-EA31FF31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CC6BA72-2E16-4607-8EBE-974119AB482F}"/>
              </a:ext>
            </a:extLst>
          </p:cNvPr>
          <p:cNvSpPr txBox="1">
            <a:spLocks/>
          </p:cNvSpPr>
          <p:nvPr userDrawn="1"/>
        </p:nvSpPr>
        <p:spPr>
          <a:xfrm>
            <a:off x="7124700" y="136525"/>
            <a:ext cx="4559300" cy="503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4000"/>
              </a:lnSpc>
            </a:pPr>
            <a:r>
              <a:rPr lang="ru-RU" sz="1100" kern="1200" dirty="0">
                <a:solidFill>
                  <a:srgbClr val="188494"/>
                </a:solidFill>
                <a:effectLst/>
                <a:latin typeface="Montserrat Light" panose="00000400000000000000" pitchFamily="2" charset="-52"/>
                <a:ea typeface="+mj-ea"/>
                <a:cs typeface="+mj-cs"/>
              </a:rPr>
              <a:t>Международный центр профессионального образования</a:t>
            </a:r>
          </a:p>
          <a:p>
            <a:pPr algn="r">
              <a:lnSpc>
                <a:spcPct val="114000"/>
              </a:lnSpc>
            </a:pPr>
            <a:r>
              <a:rPr lang="en-US" sz="11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 Light" panose="00000400000000000000" pitchFamily="2" charset="-52"/>
                <a:ea typeface="+mj-ea"/>
                <a:cs typeface="+mj-cs"/>
              </a:rPr>
              <a:t>International Centre of Professional Education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Montserrat Light" panose="00000400000000000000" pitchFamily="2" charset="-52"/>
              <a:ea typeface="Roboto Light" panose="02000000000000000000" pitchFamily="2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FF8EA6C-C0BF-4EA2-88A2-B248F177AB10}"/>
              </a:ext>
            </a:extLst>
          </p:cNvPr>
          <p:cNvGrpSpPr/>
          <p:nvPr userDrawn="1"/>
        </p:nvGrpSpPr>
        <p:grpSpPr>
          <a:xfrm>
            <a:off x="638629" y="215028"/>
            <a:ext cx="2295071" cy="327694"/>
            <a:chOff x="3767000" y="394414"/>
            <a:chExt cx="4437334" cy="63357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B424A3C-40E3-41B8-A077-AD659768C5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99" r="59233" b="17503"/>
            <a:stretch/>
          </p:blipFill>
          <p:spPr>
            <a:xfrm>
              <a:off x="3767000" y="394414"/>
              <a:ext cx="2068013" cy="633571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9B2187D-9BDE-4D2F-86F5-3467EF91F3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82" t="58478" r="3316" b="17503"/>
            <a:stretch/>
          </p:blipFill>
          <p:spPr>
            <a:xfrm>
              <a:off x="6114278" y="398055"/>
              <a:ext cx="2090056" cy="626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32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4BD87-8B38-4699-8A91-A770192A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47DA68-F898-4E84-B655-2ADC94658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12A02-158E-452E-86E7-DF485A15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2A1FBA-2C98-4085-B51B-3C798CC1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6831D-E092-45BB-A657-C4DD7243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F719A-50AA-4B8E-81CA-EC84367E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90D35-1667-4B81-B6CB-8FFF8015B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248A21-2289-44ED-8CCB-6E70F146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7F16F-C2EA-4457-8E72-E1CF34F6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15E3DF-0927-4A9C-AA29-AFABC817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20BAE2-EBC1-48B7-8293-C4141D56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C0A52-A5FA-4703-9467-D1377DF4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E5DFD8-8CAB-4F6C-AAFE-80B7F4286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30E3EE-3F69-4A45-B494-68E763312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F8ECC-FCA8-4D32-9D56-2DE1CCD08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73F59F-D6A0-4461-B625-A91AC4DAA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18DA68-DC0F-4646-BAED-0D2C60F4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662BC6-9783-423B-9600-A152C2C8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523787-104F-4384-A4E6-D89508FE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4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F3917-5C21-41AE-8512-BB263C85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E3D7C3-5C2A-4744-9205-6CE0A4C3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5B6AA-0B32-42EA-B251-6AA15BD1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3E92E4-024F-4076-A5B4-EA21A78F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7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25AD70-F50F-4125-94DE-1DF7BD06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3EFAC-A285-4CCC-A9CC-64F8CDC1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A58AE6-586F-4E22-985D-E2D5E5F3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3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BED8F-D2AB-4CC8-A61C-ED84A415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6CE5D-0ABC-4CB0-BD53-1978EF23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CF7DE2-1AF0-437E-8083-C99F4BE6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B75117-1056-442C-911D-185F1945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F1B921-CF58-4515-80A7-F4E62DF1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B5BBEB-CF29-4D9D-B395-4EA1304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5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A39EB-76EF-45CE-B2F0-1384F093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5BD62A-0C44-4ACE-AED9-C9535BE53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AD5DAB-CA74-45F5-8D43-E7AD68BA5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CA840A-D029-4A08-9F08-466009EB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24685C-2D24-468B-85F3-87B45D7D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DD8E42-E972-4167-9671-4316082B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6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7F114-0A4E-47F4-A438-136047F6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A487B-71FC-4178-8A31-DC656A30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47A052-185C-40F5-98E4-25FC7AE36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3AC5-C653-4F13-85D6-C645E93B88E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3108A-E512-48AC-ABE7-E5FBFC5DF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BC3E3-41F9-48AF-88F5-789C0528F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932F-F8D5-4ED7-8169-232D8B015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1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Light" panose="000004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00004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t123q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mo011@mzpo.educ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t123q@yandex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.bogdanova@mzpo.educ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8030E5-62E9-4682-85D6-985972846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9" r="22517" b="1203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AACCE5-094C-449C-902F-C75B1AE45F9F}"/>
              </a:ext>
            </a:extLst>
          </p:cNvPr>
          <p:cNvSpPr/>
          <p:nvPr/>
        </p:nvSpPr>
        <p:spPr>
          <a:xfrm>
            <a:off x="0" y="0"/>
            <a:ext cx="122065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B361B9-2BDA-4E4F-BC7D-06BEF40FC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9" r="59233" b="17503"/>
          <a:stretch/>
        </p:blipFill>
        <p:spPr>
          <a:xfrm>
            <a:off x="341358" y="356313"/>
            <a:ext cx="2068013" cy="63357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B158C33-1572-4384-8EDD-469025BC330D}"/>
              </a:ext>
            </a:extLst>
          </p:cNvPr>
          <p:cNvSpPr txBox="1">
            <a:spLocks/>
          </p:cNvSpPr>
          <p:nvPr/>
        </p:nvSpPr>
        <p:spPr>
          <a:xfrm>
            <a:off x="341358" y="2178698"/>
            <a:ext cx="11487784" cy="1135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ru-RU" sz="5400" b="1" dirty="0">
                <a:solidFill>
                  <a:srgbClr val="D9241E"/>
                </a:solidFill>
                <a:latin typeface="Montserrat SemiBold" panose="00000700000000000000" pitchFamily="2" charset="-52"/>
                <a:ea typeface="Roboto Light" panose="02000000000000000000" pitchFamily="2" charset="0"/>
              </a:rPr>
              <a:t>НАЧАЛО ДИСТАНЦИОННОГО ОБУЧЕНИЯ</a:t>
            </a:r>
          </a:p>
          <a:p>
            <a:pPr marL="685800" indent="-68580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D9241E"/>
                </a:solidFill>
                <a:latin typeface="Montserrat SemiBold" panose="00000700000000000000" pitchFamily="2" charset="-52"/>
                <a:ea typeface="Roboto Light" panose="02000000000000000000" pitchFamily="2" charset="0"/>
              </a:rPr>
              <a:t>ТЕХНИЧЕСКАЯ ПОДДЕРЖКА</a:t>
            </a:r>
          </a:p>
          <a:p>
            <a:pPr marL="685800" indent="-685800" algn="l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D9241E"/>
                </a:solidFill>
                <a:latin typeface="Montserrat SemiBold" panose="00000700000000000000" pitchFamily="2" charset="-52"/>
                <a:ea typeface="Roboto Light" panose="02000000000000000000" pitchFamily="2" charset="0"/>
              </a:rPr>
              <a:t>К КОМУ ОБРАЩАТЬСЯ?</a:t>
            </a:r>
            <a:endParaRPr lang="en-US" sz="2800" dirty="0">
              <a:solidFill>
                <a:srgbClr val="D9241E"/>
              </a:solidFill>
              <a:latin typeface="Montserrat SemiBold" panose="00000700000000000000" pitchFamily="2" charset="-52"/>
              <a:ea typeface="Roboto Light" panose="02000000000000000000" pitchFamily="2" charset="0"/>
            </a:endParaRPr>
          </a:p>
          <a:p>
            <a:pPr algn="l">
              <a:lnSpc>
                <a:spcPct val="114000"/>
              </a:lnSpc>
            </a:pPr>
            <a:endParaRPr lang="ru-RU" sz="5400" dirty="0">
              <a:solidFill>
                <a:srgbClr val="D9241E"/>
              </a:solidFill>
              <a:latin typeface="Montserrat SemiBold" panose="00000700000000000000" pitchFamily="2" charset="-52"/>
              <a:ea typeface="Roboto Light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149B9C-A059-4150-A41B-B81071C190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2" t="58478" r="3316" b="17503"/>
          <a:stretch/>
        </p:blipFill>
        <p:spPr>
          <a:xfrm>
            <a:off x="9760586" y="240686"/>
            <a:ext cx="2090056" cy="62628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C4B4D3-D083-40BA-B043-C59DE41C7A26}"/>
              </a:ext>
            </a:extLst>
          </p:cNvPr>
          <p:cNvSpPr/>
          <p:nvPr/>
        </p:nvSpPr>
        <p:spPr>
          <a:xfrm>
            <a:off x="2733221" y="240686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188494"/>
                </a:solidFill>
                <a:latin typeface="Montserrat Medium" panose="00000600000000000000" pitchFamily="2" charset="-52"/>
              </a:rPr>
              <a:t>Международный центр профессионального образования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-52"/>
              </a:rPr>
              <a:t>International Centre of Professional Education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pitchFamily="2" charset="-52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7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4EA44-5A3E-4138-8E1F-E5F0318B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07" y="799813"/>
            <a:ext cx="10970986" cy="1063171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/>
              <a:t>УВАЖАЕМЫЕ СЛУШАТЕЛИ!</a:t>
            </a:r>
            <a:br>
              <a:rPr lang="ru-RU" sz="2400" b="1" dirty="0"/>
            </a:br>
            <a:r>
              <a:rPr lang="ru-RU" sz="2400" b="1" dirty="0"/>
              <a:t>МЫ РАДЫ ПРИВЕТСТВОВАТЬ ВАС НА НАШЕМ ПОРТАЛЕ ОБУЧЕНИЯ!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1A1F920-5646-4FE9-B823-356A75399CEB}"/>
              </a:ext>
            </a:extLst>
          </p:cNvPr>
          <p:cNvSpPr txBox="1">
            <a:spLocks/>
          </p:cNvSpPr>
          <p:nvPr/>
        </p:nvSpPr>
        <p:spPr>
          <a:xfrm>
            <a:off x="837846" y="1874590"/>
            <a:ext cx="11227507" cy="16981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Light" panose="00000400000000000000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2900" dirty="0"/>
              <a:t>ВЫ ПРИСТУПИЛИ К ПРОЦЕССУ ОБУЧЕНИЯ ТЕПЕРЬ НА ВСЕ ВАШИ ВОПРОСЫ ПО </a:t>
            </a:r>
            <a:r>
              <a:rPr lang="ru-RU" sz="2900" dirty="0" smtClean="0"/>
              <a:t>ОБУЧЕНИЮ</a:t>
            </a:r>
          </a:p>
          <a:p>
            <a:pPr>
              <a:lnSpc>
                <a:spcPct val="114000"/>
              </a:lnSpc>
            </a:pPr>
            <a:r>
              <a:rPr lang="ru-RU" sz="2900" dirty="0" smtClean="0"/>
              <a:t>ОТВЕЧАЮТ СОТРУДНИКИ МЕТОДИЧЕСКОГО ОТДЕЛА И ТЕХНИЧЕСКОЙ ПОДДЕРЖКИ </a:t>
            </a:r>
          </a:p>
          <a:p>
            <a:pPr>
              <a:lnSpc>
                <a:spcPct val="114000"/>
              </a:lnSpc>
            </a:pPr>
            <a:r>
              <a:rPr lang="ru-RU" sz="2900" dirty="0" smtClean="0"/>
              <a:t> </a:t>
            </a:r>
            <a:endParaRPr lang="ru-RU" sz="2900" dirty="0"/>
          </a:p>
          <a:p>
            <a:pPr>
              <a:lnSpc>
                <a:spcPct val="114000"/>
              </a:lnSpc>
            </a:pPr>
            <a:r>
              <a:rPr lang="ru-RU" sz="2900" b="1" dirty="0"/>
              <a:t>СЛУЖБА ТЕХНИЧЕСКОЙ ПОДДЕРЖКИ (ОПЕРАТИВНЫЕ ОТВЕТЫ НА ВАШИ ВОПРОСЫ)</a:t>
            </a:r>
          </a:p>
          <a:p>
            <a:pPr>
              <a:lnSpc>
                <a:spcPct val="114000"/>
              </a:lnSpc>
            </a:pPr>
            <a:r>
              <a:rPr lang="ru-RU" sz="3600" dirty="0"/>
              <a:t>АНТИПОВ </a:t>
            </a:r>
            <a:r>
              <a:rPr lang="ru-RU" sz="3600" dirty="0" smtClean="0"/>
              <a:t>ДЕНИС</a:t>
            </a:r>
            <a:r>
              <a:rPr lang="ru-RU" sz="2700" b="1" dirty="0" smtClean="0"/>
              <a:t>: </a:t>
            </a:r>
            <a:r>
              <a:rPr lang="en-US" sz="3600" b="1" dirty="0" smtClean="0">
                <a:latin typeface="+mn-lt"/>
                <a:hlinkClick r:id="rId2"/>
              </a:rPr>
              <a:t>t123q@yandex.ru</a:t>
            </a:r>
            <a:endParaRPr lang="ru-RU" sz="3600" b="1" dirty="0" smtClean="0">
              <a:latin typeface="+mn-lt"/>
            </a:endParaRPr>
          </a:p>
          <a:p>
            <a:pPr>
              <a:lnSpc>
                <a:spcPct val="114000"/>
              </a:lnSpc>
            </a:pPr>
            <a:endParaRPr lang="ru-RU" sz="3600" b="1" dirty="0"/>
          </a:p>
          <a:p>
            <a:pPr>
              <a:lnSpc>
                <a:spcPct val="114000"/>
              </a:lnSpc>
            </a:pPr>
            <a:endParaRPr lang="ru-RU" sz="22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8A67A7-C95D-428B-90BE-828AA2730C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9" b="22471"/>
          <a:stretch/>
        </p:blipFill>
        <p:spPr>
          <a:xfrm>
            <a:off x="9131301" y="655889"/>
            <a:ext cx="3060700" cy="62021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1F2407-1B0B-4383-9E32-1055D85B0994}"/>
              </a:ext>
            </a:extLst>
          </p:cNvPr>
          <p:cNvSpPr/>
          <p:nvPr/>
        </p:nvSpPr>
        <p:spPr>
          <a:xfrm>
            <a:off x="837846" y="3792755"/>
            <a:ext cx="10516307" cy="2618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 smtClean="0"/>
              <a:t>КУРАТОР ДИСТАНЦИОННОГО ОБУЧЕНИЯ:</a:t>
            </a:r>
          </a:p>
          <a:p>
            <a:pPr>
              <a:lnSpc>
                <a:spcPct val="114000"/>
              </a:lnSpc>
            </a:pPr>
            <a:r>
              <a:rPr lang="ru-RU" sz="2400" dirty="0" smtClean="0"/>
              <a:t>ЕЛЕНА </a:t>
            </a:r>
            <a:r>
              <a:rPr lang="ru-RU" sz="2400" dirty="0"/>
              <a:t>БОГДАНОВА </a:t>
            </a:r>
            <a:r>
              <a:rPr lang="en-US" sz="2400" b="1" u="sng" dirty="0" err="1">
                <a:solidFill>
                  <a:schemeClr val="accent1"/>
                </a:solidFill>
              </a:rPr>
              <a:t>e.bogdanova</a:t>
            </a:r>
            <a:r>
              <a:rPr lang="ru-RU" sz="2400" b="1" u="sng" dirty="0">
                <a:hlinkClick r:id="rId4"/>
              </a:rPr>
              <a:t>@</a:t>
            </a:r>
            <a:r>
              <a:rPr lang="ru-RU" sz="2400" b="1" u="sng" dirty="0" err="1">
                <a:hlinkClick r:id="rId4"/>
              </a:rPr>
              <a:t>mzpo.educatio</a:t>
            </a:r>
            <a:r>
              <a:rPr lang="en-US" sz="2400" b="1" u="sng" dirty="0">
                <a:hlinkClick r:id="rId4"/>
              </a:rPr>
              <a:t>n</a:t>
            </a:r>
            <a:endParaRPr lang="ru-RU" sz="2400" b="1" u="sng" dirty="0"/>
          </a:p>
          <a:p>
            <a:pPr>
              <a:lnSpc>
                <a:spcPct val="114000"/>
              </a:lnSpc>
            </a:pPr>
            <a:r>
              <a:rPr lang="ru-RU" sz="2400" b="1" u="sng" dirty="0"/>
              <a:t>Телефон: 8 (495) 278-1162 (будни 9:00-17:00</a:t>
            </a:r>
            <a:r>
              <a:rPr lang="ru-RU" sz="2400" b="1" u="sng" dirty="0" smtClean="0"/>
              <a:t>)</a:t>
            </a:r>
          </a:p>
          <a:p>
            <a:pPr>
              <a:lnSpc>
                <a:spcPct val="114000"/>
              </a:lnSpc>
            </a:pPr>
            <a:endParaRPr lang="ru-RU" sz="2400" b="1" dirty="0" smtClean="0"/>
          </a:p>
          <a:p>
            <a:pPr>
              <a:lnSpc>
                <a:spcPct val="114000"/>
              </a:lnSpc>
            </a:pPr>
            <a:r>
              <a:rPr lang="ru-RU" sz="2400" b="1" dirty="0" smtClean="0"/>
              <a:t>МЕТОДИЧЕСКИЙ ОТДЕЛ: </a:t>
            </a:r>
            <a:endParaRPr lang="ru-RU" sz="2400" b="1" dirty="0"/>
          </a:p>
          <a:p>
            <a:pPr>
              <a:lnSpc>
                <a:spcPct val="114000"/>
              </a:lnSpc>
            </a:pPr>
            <a:r>
              <a:rPr lang="ru-RU" sz="2400" dirty="0" smtClean="0"/>
              <a:t>ВИКТОРИЯ МАШКОВА </a:t>
            </a:r>
            <a:r>
              <a:rPr lang="en-US" sz="2400" b="1" u="sng" dirty="0" err="1" smtClean="0">
                <a:solidFill>
                  <a:schemeClr val="accent1"/>
                </a:solidFill>
              </a:rPr>
              <a:t>v.mashkova</a:t>
            </a:r>
            <a:r>
              <a:rPr lang="ru-RU" sz="2400" b="1" u="sng" dirty="0" smtClean="0">
                <a:hlinkClick r:id="rId4"/>
              </a:rPr>
              <a:t>@</a:t>
            </a:r>
            <a:r>
              <a:rPr lang="ru-RU" sz="2400" b="1" u="sng" dirty="0" err="1" smtClean="0">
                <a:hlinkClick r:id="rId4"/>
              </a:rPr>
              <a:t>mzpo.educatio</a:t>
            </a:r>
            <a:r>
              <a:rPr lang="en-US" sz="2400" b="1" u="sng" dirty="0" smtClean="0">
                <a:hlinkClick r:id="rId4"/>
              </a:rPr>
              <a:t>n</a:t>
            </a:r>
            <a:endParaRPr lang="ru-RU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89099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4EA44-5A3E-4138-8E1F-E5F0318B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5" y="862464"/>
            <a:ext cx="11626650" cy="1063171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/>
              <a:t>ТЕХНИЧЕСКАЯ ПОДДЕРЖКА И ВОПРОСЫ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B6E9775-9207-43FB-A020-3111A5D42C1A}"/>
              </a:ext>
            </a:extLst>
          </p:cNvPr>
          <p:cNvSpPr txBox="1">
            <a:spLocks/>
          </p:cNvSpPr>
          <p:nvPr/>
        </p:nvSpPr>
        <p:spPr>
          <a:xfrm>
            <a:off x="812346" y="1920870"/>
            <a:ext cx="11275787" cy="26253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Light" panose="00000400000000000000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9600" b="1" dirty="0"/>
              <a:t>ВОПРОСЫ ТЕХНИЧЕСКОЙ ПОДДЕРЖКИ: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/>
              <a:t>ЗАБЫЛИ ПАРОЛЬ, НЕ ПРИШЛА ПОВТОРНАЯ </a:t>
            </a:r>
            <a:r>
              <a:rPr lang="ru-RU" sz="9600" dirty="0" smtClean="0"/>
              <a:t>ССЫЛКА</a:t>
            </a:r>
          </a:p>
          <a:p>
            <a:pPr>
              <a:lnSpc>
                <a:spcPct val="114000"/>
              </a:lnSpc>
            </a:pPr>
            <a:r>
              <a:rPr lang="ru-RU" sz="9600" dirty="0" smtClean="0"/>
              <a:t>- ПРОБЛЕМЫ С ЧТЕНИЕМ МАТЕРИАЛА</a:t>
            </a:r>
            <a:endParaRPr lang="ru-RU" sz="9600" dirty="0"/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/>
              <a:t>НЕ МОЖЕТЕ ПЕРЕЙТИ В НОВЫЙ МОДУЛЬ ОБУЧЕНИЯ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/>
              <a:t>СИСТЕМА НЕ ДАЕТ ПРОЙТИ ПОВТОРНЫЙ ТЕСТ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/>
              <a:t>НЕ ОТКРЫВЕТСЯ ВИДЕО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/>
              <a:t>ЗАКОНЧИЛИ ОБУЧЕНИЕ</a:t>
            </a:r>
            <a:r>
              <a:rPr lang="ru-RU" sz="9600" dirty="0" smtClean="0"/>
              <a:t>, </a:t>
            </a:r>
            <a:r>
              <a:rPr lang="ru-RU" sz="9600" dirty="0"/>
              <a:t>НЕ </a:t>
            </a:r>
            <a:r>
              <a:rPr lang="ru-RU" sz="9600" dirty="0" smtClean="0"/>
              <a:t>ВИДИТЕ </a:t>
            </a:r>
            <a:r>
              <a:rPr lang="ru-RU" sz="9600" dirty="0"/>
              <a:t>РЕЗУЛЬТАТОВ ТЕСТА</a:t>
            </a:r>
          </a:p>
          <a:p>
            <a:pPr>
              <a:lnSpc>
                <a:spcPct val="114000"/>
              </a:lnSpc>
            </a:pPr>
            <a:endParaRPr lang="ru-RU" sz="9600" dirty="0"/>
          </a:p>
          <a:p>
            <a:pPr>
              <a:lnSpc>
                <a:spcPct val="114000"/>
              </a:lnSpc>
            </a:pPr>
            <a:endParaRPr lang="ru-RU" sz="9600" dirty="0"/>
          </a:p>
          <a:p>
            <a:pPr>
              <a:lnSpc>
                <a:spcPct val="114000"/>
              </a:lnSpc>
            </a:pPr>
            <a:r>
              <a:rPr lang="ru-RU" sz="9600" b="1" dirty="0"/>
              <a:t>СЛУЖБА ТЕХНИЧЕСКОЙ ПОДДЕРЖКИ (ОПЕРАТИВНЫЕ ОТВЕТЫ </a:t>
            </a:r>
            <a:endParaRPr lang="en-US" sz="9600" b="1" dirty="0"/>
          </a:p>
          <a:p>
            <a:pPr>
              <a:lnSpc>
                <a:spcPct val="114000"/>
              </a:lnSpc>
            </a:pPr>
            <a:r>
              <a:rPr lang="ru-RU" sz="9600" b="1" dirty="0"/>
              <a:t>НА ВАШИ ВОПРОСЫ)</a:t>
            </a:r>
          </a:p>
          <a:p>
            <a:pPr>
              <a:lnSpc>
                <a:spcPct val="114000"/>
              </a:lnSpc>
            </a:pPr>
            <a:r>
              <a:rPr lang="ru-RU" sz="9600" dirty="0"/>
              <a:t>АНТИПОВ ДЕНИС : </a:t>
            </a:r>
            <a:r>
              <a:rPr lang="en-US" sz="9600" b="1" dirty="0">
                <a:latin typeface="+mn-lt"/>
                <a:hlinkClick r:id="rId2"/>
              </a:rPr>
              <a:t>t123q@yandex.ru</a:t>
            </a:r>
            <a:endParaRPr lang="ru-RU" sz="9600" b="1" dirty="0">
              <a:latin typeface="+mn-lt"/>
            </a:endParaRPr>
          </a:p>
          <a:p>
            <a:pPr marL="342900" indent="-342900">
              <a:lnSpc>
                <a:spcPct val="114000"/>
              </a:lnSpc>
              <a:buFontTx/>
              <a:buChar char="-"/>
            </a:pPr>
            <a:endParaRPr lang="ru-RU" sz="6400" dirty="0"/>
          </a:p>
          <a:p>
            <a:pPr>
              <a:lnSpc>
                <a:spcPct val="114000"/>
              </a:lnSpc>
            </a:pPr>
            <a:endParaRPr lang="ru-RU" sz="21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8A67A7-C95D-428B-90BE-828AA2730C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9" b="22471"/>
          <a:stretch/>
        </p:blipFill>
        <p:spPr>
          <a:xfrm>
            <a:off x="9131301" y="655889"/>
            <a:ext cx="3060700" cy="62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8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4EA44-5A3E-4138-8E1F-E5F0318B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74" y="493384"/>
            <a:ext cx="11626650" cy="1063171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/>
              <a:t>МЕТОДИЧЕСКИЕ ВОПРОСЫ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B6E9775-9207-43FB-A020-3111A5D42C1A}"/>
              </a:ext>
            </a:extLst>
          </p:cNvPr>
          <p:cNvSpPr txBox="1">
            <a:spLocks/>
          </p:cNvSpPr>
          <p:nvPr/>
        </p:nvSpPr>
        <p:spPr>
          <a:xfrm>
            <a:off x="458105" y="823641"/>
            <a:ext cx="11275787" cy="261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Light" panose="00000400000000000000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9600" b="1" dirty="0"/>
              <a:t>ВОПРОСЫ К </a:t>
            </a:r>
            <a:r>
              <a:rPr lang="ru-RU" sz="9600" b="1" dirty="0" smtClean="0"/>
              <a:t>КУРАТОРУ:</a:t>
            </a:r>
            <a:endParaRPr lang="ru-RU" sz="9600" b="1" dirty="0" smtClean="0"/>
          </a:p>
          <a:p>
            <a:pPr>
              <a:lnSpc>
                <a:spcPct val="114000"/>
              </a:lnSpc>
            </a:pPr>
            <a:r>
              <a:rPr lang="ru-RU" sz="9600" dirty="0"/>
              <a:t>ЕЛЕНА БОГДАНОВА </a:t>
            </a:r>
            <a:r>
              <a:rPr lang="en-US" sz="9600" b="1" u="sng" dirty="0" err="1">
                <a:solidFill>
                  <a:schemeClr val="accent1"/>
                </a:solidFill>
                <a:hlinkClick r:id="rId2"/>
              </a:rPr>
              <a:t>e.bogdanova</a:t>
            </a:r>
            <a:r>
              <a:rPr lang="ru-RU" sz="9600" b="1" u="sng" dirty="0">
                <a:hlinkClick r:id="rId2"/>
              </a:rPr>
              <a:t>@</a:t>
            </a:r>
            <a:r>
              <a:rPr lang="ru-RU" sz="9600" b="1" u="sng" dirty="0" err="1">
                <a:hlinkClick r:id="rId2"/>
              </a:rPr>
              <a:t>mzpo.educatio</a:t>
            </a:r>
            <a:r>
              <a:rPr lang="en-US" sz="9600" b="1" u="sng" dirty="0">
                <a:hlinkClick r:id="rId2"/>
              </a:rPr>
              <a:t>n</a:t>
            </a:r>
            <a:r>
              <a:rPr lang="ru-RU" sz="9600" b="1" u="sng" dirty="0"/>
              <a:t>:</a:t>
            </a:r>
            <a:endParaRPr lang="ru-RU" sz="9600" dirty="0"/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 smtClean="0"/>
              <a:t>ОБНАРУЖЕНЫ </a:t>
            </a:r>
            <a:r>
              <a:rPr lang="ru-RU" sz="9600" dirty="0"/>
              <a:t>ОШИБКИ В ТЕСТЕ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/>
              <a:t>ОБНАРУЖЕНЫ НЕСООТВЕСТВИЯ В МЕТОДИЧЕСКОМ </a:t>
            </a:r>
            <a:r>
              <a:rPr lang="ru-RU" sz="9600" dirty="0" smtClean="0"/>
              <a:t>МАТЕРИАЛЕ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 smtClean="0"/>
              <a:t>ВОПРОСЫ </a:t>
            </a:r>
            <a:r>
              <a:rPr lang="ru-RU" sz="9600" dirty="0"/>
              <a:t>К ПРЕПОДАВАТЕЛЮ ПО </a:t>
            </a:r>
            <a:r>
              <a:rPr lang="ru-RU" sz="9600" dirty="0" smtClean="0"/>
              <a:t>КУРСУ</a:t>
            </a:r>
            <a:endParaRPr lang="en-US" sz="9600" dirty="0" smtClean="0"/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 smtClean="0"/>
              <a:t>ЗАКОНЧИЛИ </a:t>
            </a:r>
            <a:r>
              <a:rPr lang="ru-RU" sz="9600" dirty="0"/>
              <a:t>ОБУЧЕНИЕ, ЧТО ДЕЛАТЬ ДАЛЬШЕ?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/>
              <a:t>УТОЧНИТЬ ДАТУ ЭКЗАМЕНА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/>
              <a:t>ПОЛУЧИТЬ </a:t>
            </a:r>
            <a:r>
              <a:rPr lang="ru-RU" sz="9600" dirty="0" smtClean="0"/>
              <a:t>ЭКЗАМЕНАЦИОННЫЙ БИЛЕТ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 smtClean="0"/>
              <a:t>ЗАДАТЬ ВОПРОСЫ ПО ПРАКТИКЕ</a:t>
            </a:r>
            <a:endParaRPr lang="ru-RU" sz="9600" dirty="0"/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 smtClean="0"/>
              <a:t>УТОЧНИТЬ РЕЗУЛЬТАТЫ ЭКЗАМЕНА</a:t>
            </a:r>
            <a:endParaRPr lang="ru-RU" sz="9600" dirty="0"/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ru-RU" sz="9600" dirty="0"/>
              <a:t>УТОЧНИТЬ ДАТУ ОТПРАВКИ И ПОЛУЧЕНИЯ ДОКУМЕНТОВ ОБ ОБРАЗОВАНИИ</a:t>
            </a:r>
          </a:p>
          <a:p>
            <a:pPr>
              <a:lnSpc>
                <a:spcPct val="114000"/>
              </a:lnSpc>
            </a:pPr>
            <a:endParaRPr lang="ru-RU" sz="9600" dirty="0"/>
          </a:p>
          <a:p>
            <a:pPr algn="ctr">
              <a:lnSpc>
                <a:spcPct val="114000"/>
              </a:lnSpc>
            </a:pPr>
            <a:r>
              <a:rPr lang="ru-RU" sz="6600" b="1" u="sng" dirty="0"/>
              <a:t>Телефон: 8 (495) 278-1162 (будни 9:00-17:00)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endParaRPr lang="ru-RU" sz="6400" dirty="0"/>
          </a:p>
          <a:p>
            <a:pPr>
              <a:lnSpc>
                <a:spcPct val="114000"/>
              </a:lnSpc>
            </a:pPr>
            <a:endParaRPr lang="ru-RU" sz="21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8A67A7-C95D-428B-90BE-828AA2730C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9" b="22471"/>
          <a:stretch/>
        </p:blipFill>
        <p:spPr>
          <a:xfrm>
            <a:off x="9024055" y="503252"/>
            <a:ext cx="3060700" cy="62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8A67A7-C95D-428B-90BE-828AA273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 r="-2" b="14369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144003-4D8B-46F3-BFEB-28F3A35C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1" r="611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90" name="Freeform: Shape 89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" name="Freeform: Shape 91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B6E9775-9207-43FB-A020-3111A5D42C1A}"/>
              </a:ext>
            </a:extLst>
          </p:cNvPr>
          <p:cNvSpPr txBox="1">
            <a:spLocks/>
          </p:cNvSpPr>
          <p:nvPr/>
        </p:nvSpPr>
        <p:spPr>
          <a:xfrm>
            <a:off x="448056" y="681038"/>
            <a:ext cx="28045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 Light" panose="00000400000000000000" pitchFamily="2" charset="-52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ЗАКОНЧИЛИ </a:t>
            </a:r>
            <a:r>
              <a:rPr lang="en-US" sz="2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УЧИТ</a:t>
            </a:r>
            <a:r>
              <a:rPr lang="ru-RU" sz="2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Ь</a:t>
            </a:r>
            <a:r>
              <a:rPr lang="en-US" sz="2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СЯ 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 ХОТИТЕ ПРИОБРЕСТИ НОВЫЙ КУРС:</a:t>
            </a:r>
          </a:p>
          <a:p>
            <a:pPr>
              <a:spcAft>
                <a:spcPts val="600"/>
              </a:spcAft>
            </a:pPr>
            <a:endParaRPr lang="en-US" sz="2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DD7CFD-6B7C-4B59-85B0-B0B3B1EEE5A5}"/>
              </a:ext>
            </a:extLst>
          </p:cNvPr>
          <p:cNvSpPr/>
          <p:nvPr/>
        </p:nvSpPr>
        <p:spPr>
          <a:xfrm>
            <a:off x="448056" y="2258171"/>
            <a:ext cx="2804504" cy="391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ОБРАЩАЙТЕСЬ К ВАШЕМУ ЛИЧНОМУ МЕНЕДЖЕРУ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8 (495)150 39 35 </a:t>
            </a:r>
            <a:br>
              <a:rPr lang="en-US" sz="2400" dirty="0"/>
            </a:br>
            <a:r>
              <a:rPr lang="en-US" sz="2400" dirty="0"/>
              <a:t>(доб.100, 101, 102, 103, 104, 105, 108)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1204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225</Words>
  <Application>Microsoft Office PowerPoint</Application>
  <PresentationFormat>Широкоэкранный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Montserrat Light</vt:lpstr>
      <vt:lpstr>Montserrat Medium</vt:lpstr>
      <vt:lpstr>Montserrat SemiBold</vt:lpstr>
      <vt:lpstr>Roboto Light</vt:lpstr>
      <vt:lpstr>Тема Office</vt:lpstr>
      <vt:lpstr>Презентация PowerPoint</vt:lpstr>
      <vt:lpstr>УВАЖАЕМЫЕ СЛУШАТЕЛИ! МЫ РАДЫ ПРИВЕТСТВОВАТЬ ВАС НА НАШЕМ ПОРТАЛЕ ОБУЧЕНИЯ!</vt:lpstr>
      <vt:lpstr>ТЕХНИЧЕСКАЯ ПОДДЕРЖКА И ВОПРОСЫ</vt:lpstr>
      <vt:lpstr>МЕТОДИЧЕСКИЕ ВОПРОСЫ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Несинов</dc:creator>
  <cp:lastModifiedBy>Елена Богданова</cp:lastModifiedBy>
  <cp:revision>16</cp:revision>
  <dcterms:created xsi:type="dcterms:W3CDTF">2020-04-29T16:22:57Z</dcterms:created>
  <dcterms:modified xsi:type="dcterms:W3CDTF">2020-12-04T08:48:25Z</dcterms:modified>
</cp:coreProperties>
</file>